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60" r:id="rId3"/>
    <p:sldId id="257" r:id="rId4"/>
    <p:sldId id="258" r:id="rId5"/>
    <p:sldId id="261" r:id="rId6"/>
    <p:sldId id="263" r:id="rId7"/>
    <p:sldId id="278" r:id="rId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41307-69FA-466D-9261-BA99EF2AE26E}" v="1" dt="2025-03-10T18:46:26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5962" autoAdjust="0"/>
  </p:normalViewPr>
  <p:slideViewPr>
    <p:cSldViewPr>
      <p:cViewPr varScale="1">
        <p:scale>
          <a:sx n="96" d="100"/>
          <a:sy n="96" d="100"/>
        </p:scale>
        <p:origin x="168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, S. Jae" userId="68b5de96-3b7e-4842-b3ca-e6e5badbde7d" providerId="ADAL" clId="{257D772B-BEA1-0B45-A063-363FFC05B5F1}"/>
    <pc:docChg chg="delSld">
      <pc:chgData name="Min, S. Jae" userId="68b5de96-3b7e-4842-b3ca-e6e5badbde7d" providerId="ADAL" clId="{257D772B-BEA1-0B45-A063-363FFC05B5F1}" dt="2023-03-06T15:18:10.326" v="0" actId="2696"/>
      <pc:docMkLst>
        <pc:docMk/>
      </pc:docMkLst>
      <pc:sldChg chg="del">
        <pc:chgData name="Min, S. Jae" userId="68b5de96-3b7e-4842-b3ca-e6e5badbde7d" providerId="ADAL" clId="{257D772B-BEA1-0B45-A063-363FFC05B5F1}" dt="2023-03-06T15:18:10.326" v="0" actId="2696"/>
        <pc:sldMkLst>
          <pc:docMk/>
          <pc:sldMk cId="0" sldId="259"/>
        </pc:sldMkLst>
      </pc:sldChg>
    </pc:docChg>
  </pc:docChgLst>
  <pc:docChgLst>
    <pc:chgData name="Min, S. Jay" userId="68b5de96-3b7e-4842-b3ca-e6e5badbde7d" providerId="ADAL" clId="{7A4783F2-E117-854E-9671-D1A064221650}"/>
    <pc:docChg chg="modSld">
      <pc:chgData name="Min, S. Jay" userId="68b5de96-3b7e-4842-b3ca-e6e5badbde7d" providerId="ADAL" clId="{7A4783F2-E117-854E-9671-D1A064221650}" dt="2025-01-09T13:53:12.596" v="151" actId="20577"/>
      <pc:docMkLst>
        <pc:docMk/>
      </pc:docMkLst>
      <pc:sldChg chg="modSp modAnim">
        <pc:chgData name="Min, S. Jay" userId="68b5de96-3b7e-4842-b3ca-e6e5badbde7d" providerId="ADAL" clId="{7A4783F2-E117-854E-9671-D1A064221650}" dt="2025-01-09T13:53:12.596" v="151" actId="20577"/>
        <pc:sldMkLst>
          <pc:docMk/>
          <pc:sldMk cId="0" sldId="260"/>
        </pc:sldMkLst>
        <pc:spChg chg="mod">
          <ac:chgData name="Min, S. Jay" userId="68b5de96-3b7e-4842-b3ca-e6e5badbde7d" providerId="ADAL" clId="{7A4783F2-E117-854E-9671-D1A064221650}" dt="2025-01-09T13:53:12.596" v="151" actId="20577"/>
          <ac:spMkLst>
            <pc:docMk/>
            <pc:sldMk cId="0" sldId="260"/>
            <ac:spMk id="3" creationId="{00000000-0000-0000-0000-000000000000}"/>
          </ac:spMkLst>
        </pc:spChg>
      </pc:sldChg>
    </pc:docChg>
  </pc:docChgLst>
  <pc:docChgLst>
    <pc:chgData name="Min, S. Jae" userId="68b5de96-3b7e-4842-b3ca-e6e5badbde7d" providerId="ADAL" clId="{A7457A8B-321F-48B5-B3E7-C0F6ECB385FB}"/>
    <pc:docChg chg="custSel addSld delSld modSld sldOrd modMainMaster">
      <pc:chgData name="Min, S. Jae" userId="68b5de96-3b7e-4842-b3ca-e6e5badbde7d" providerId="ADAL" clId="{A7457A8B-321F-48B5-B3E7-C0F6ECB385FB}" dt="2023-03-07T21:21:52.007" v="61"/>
      <pc:docMkLst>
        <pc:docMk/>
      </pc:docMkLst>
      <pc:sldChg chg="modSp del">
        <pc:chgData name="Min, S. Jae" userId="68b5de96-3b7e-4842-b3ca-e6e5badbde7d" providerId="ADAL" clId="{A7457A8B-321F-48B5-B3E7-C0F6ECB385FB}" dt="2023-03-07T21:07:14.098" v="1" actId="2696"/>
        <pc:sldMkLst>
          <pc:docMk/>
          <pc:sldMk cId="3956266564" sldId="262"/>
        </pc:sldMkLst>
      </pc:sldChg>
      <pc:sldChg chg="modSp add mod">
        <pc:chgData name="Min, S. Jae" userId="68b5de96-3b7e-4842-b3ca-e6e5badbde7d" providerId="ADAL" clId="{A7457A8B-321F-48B5-B3E7-C0F6ECB385FB}" dt="2023-03-07T21:07:24.295" v="4" actId="14100"/>
        <pc:sldMkLst>
          <pc:docMk/>
          <pc:sldMk cId="4073821691" sldId="262"/>
        </pc:sldMkLst>
      </pc:sldChg>
      <pc:sldChg chg="modSp del">
        <pc:chgData name="Min, S. Jae" userId="68b5de96-3b7e-4842-b3ca-e6e5badbde7d" providerId="ADAL" clId="{A7457A8B-321F-48B5-B3E7-C0F6ECB385FB}" dt="2023-03-07T21:07:14.098" v="1" actId="2696"/>
        <pc:sldMkLst>
          <pc:docMk/>
          <pc:sldMk cId="1343316726" sldId="263"/>
        </pc:sldMkLst>
      </pc:sldChg>
      <pc:sldChg chg="delSp add del mod">
        <pc:chgData name="Min, S. Jae" userId="68b5de96-3b7e-4842-b3ca-e6e5badbde7d" providerId="ADAL" clId="{A7457A8B-321F-48B5-B3E7-C0F6ECB385FB}" dt="2023-03-07T21:07:34.989" v="6" actId="2696"/>
        <pc:sldMkLst>
          <pc:docMk/>
          <pc:sldMk cId="2353891731" sldId="263"/>
        </pc:sldMkLst>
      </pc:sldChg>
      <pc:sldChg chg="modSp new mod ord">
        <pc:chgData name="Min, S. Jae" userId="68b5de96-3b7e-4842-b3ca-e6e5badbde7d" providerId="ADAL" clId="{A7457A8B-321F-48B5-B3E7-C0F6ECB385FB}" dt="2023-03-07T21:21:52.007" v="61"/>
        <pc:sldMkLst>
          <pc:docMk/>
          <pc:sldMk cId="3626762825" sldId="263"/>
        </pc:sldMkLst>
      </pc:sldChg>
      <pc:sldChg chg="del">
        <pc:chgData name="Min, S. Jae" userId="68b5de96-3b7e-4842-b3ca-e6e5badbde7d" providerId="ADAL" clId="{A7457A8B-321F-48B5-B3E7-C0F6ECB385FB}" dt="2023-03-07T21:07:57.443" v="7" actId="2696"/>
        <pc:sldMkLst>
          <pc:docMk/>
          <pc:sldMk cId="27339881" sldId="264"/>
        </pc:sldMkLst>
      </pc:sldChg>
      <pc:sldChg chg="add">
        <pc:chgData name="Min, S. Jae" userId="68b5de96-3b7e-4842-b3ca-e6e5badbde7d" providerId="ADAL" clId="{A7457A8B-321F-48B5-B3E7-C0F6ECB385FB}" dt="2023-03-07T21:20:40.162" v="57"/>
        <pc:sldMkLst>
          <pc:docMk/>
          <pc:sldMk cId="3307352913" sldId="268"/>
        </pc:sldMkLst>
      </pc:sldChg>
      <pc:sldMasterChg chg="modSp modSldLayout">
        <pc:chgData name="Min, S. Jae" userId="68b5de96-3b7e-4842-b3ca-e6e5badbde7d" providerId="ADAL" clId="{A7457A8B-321F-48B5-B3E7-C0F6ECB385FB}" dt="2023-03-07T21:07:03.197" v="0"/>
        <pc:sldMasterMkLst>
          <pc:docMk/>
          <pc:sldMasterMk cId="0" sldId="2147483660"/>
        </pc:sldMasterMkLst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1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2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3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4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5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6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7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8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69"/>
          </pc:sldLayoutMkLst>
        </pc:sldLayoutChg>
        <pc:sldLayoutChg chg="modSp">
          <pc:chgData name="Min, S. Jae" userId="68b5de96-3b7e-4842-b3ca-e6e5badbde7d" providerId="ADAL" clId="{A7457A8B-321F-48B5-B3E7-C0F6ECB385FB}" dt="2023-03-07T21:07:03.197" v="0"/>
          <pc:sldLayoutMkLst>
            <pc:docMk/>
            <pc:sldMasterMk cId="0" sldId="2147483660"/>
            <pc:sldLayoutMk cId="0" sldId="2147483671"/>
          </pc:sldLayoutMkLst>
        </pc:sldLayoutChg>
      </pc:sldMasterChg>
    </pc:docChg>
  </pc:docChgLst>
  <pc:docChgLst>
    <pc:chgData name="Min, S. Jay" userId="68b5de96-3b7e-4842-b3ca-e6e5badbde7d" providerId="ADAL" clId="{D0741307-69FA-466D-9261-BA99EF2AE26E}"/>
    <pc:docChg chg="custSel addSld delSld modSld">
      <pc:chgData name="Min, S. Jay" userId="68b5de96-3b7e-4842-b3ca-e6e5badbde7d" providerId="ADAL" clId="{D0741307-69FA-466D-9261-BA99EF2AE26E}" dt="2025-03-13T14:57:37.418" v="371" actId="47"/>
      <pc:docMkLst>
        <pc:docMk/>
      </pc:docMkLst>
      <pc:sldChg chg="del">
        <pc:chgData name="Min, S. Jay" userId="68b5de96-3b7e-4842-b3ca-e6e5badbde7d" providerId="ADAL" clId="{D0741307-69FA-466D-9261-BA99EF2AE26E}" dt="2025-03-10T18:45:03.692" v="0" actId="47"/>
        <pc:sldMkLst>
          <pc:docMk/>
          <pc:sldMk cId="4073821691" sldId="262"/>
        </pc:sldMkLst>
      </pc:sldChg>
      <pc:sldChg chg="modSp mod">
        <pc:chgData name="Min, S. Jay" userId="68b5de96-3b7e-4842-b3ca-e6e5badbde7d" providerId="ADAL" clId="{D0741307-69FA-466D-9261-BA99EF2AE26E}" dt="2025-03-10T18:48:38.638" v="2" actId="20577"/>
        <pc:sldMkLst>
          <pc:docMk/>
          <pc:sldMk cId="3626762825" sldId="263"/>
        </pc:sldMkLst>
        <pc:spChg chg="mod">
          <ac:chgData name="Min, S. Jay" userId="68b5de96-3b7e-4842-b3ca-e6e5badbde7d" providerId="ADAL" clId="{D0741307-69FA-466D-9261-BA99EF2AE26E}" dt="2025-03-10T18:48:38.638" v="2" actId="20577"/>
          <ac:spMkLst>
            <pc:docMk/>
            <pc:sldMk cId="3626762825" sldId="263"/>
            <ac:spMk id="3" creationId="{9A3562BA-9E51-C1FD-7A8C-1894D5C16642}"/>
          </ac:spMkLst>
        </pc:spChg>
      </pc:sldChg>
      <pc:sldChg chg="del">
        <pc:chgData name="Min, S. Jay" userId="68b5de96-3b7e-4842-b3ca-e6e5badbde7d" providerId="ADAL" clId="{D0741307-69FA-466D-9261-BA99EF2AE26E}" dt="2025-03-13T14:57:37.418" v="371" actId="47"/>
        <pc:sldMkLst>
          <pc:docMk/>
          <pc:sldMk cId="3307352913" sldId="268"/>
        </pc:sldMkLst>
      </pc:sldChg>
      <pc:sldChg chg="modSp add mod">
        <pc:chgData name="Min, S. Jay" userId="68b5de96-3b7e-4842-b3ca-e6e5badbde7d" providerId="ADAL" clId="{D0741307-69FA-466D-9261-BA99EF2AE26E}" dt="2025-03-10T19:07:27.311" v="370" actId="20577"/>
        <pc:sldMkLst>
          <pc:docMk/>
          <pc:sldMk cId="3537379056" sldId="278"/>
        </pc:sldMkLst>
        <pc:spChg chg="mod">
          <ac:chgData name="Min, S. Jay" userId="68b5de96-3b7e-4842-b3ca-e6e5badbde7d" providerId="ADAL" clId="{D0741307-69FA-466D-9261-BA99EF2AE26E}" dt="2025-03-10T19:07:27.311" v="370" actId="20577"/>
          <ac:spMkLst>
            <pc:docMk/>
            <pc:sldMk cId="3537379056" sldId="278"/>
            <ac:spMk id="3" creationId="{DA2D6640-9063-C869-E07F-820C0AC4C4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116AE2D-F59D-437F-BBC1-B76F334AA9FE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F69B5C-8AF8-4130-9C10-2BC66969D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48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895260-4BF6-4F61-8413-3CBC00D89DED}" type="datetimeFigureOut">
              <a:rPr lang="en-US" smtClean="0"/>
              <a:pPr/>
              <a:t>3/13/2025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4F38C51-704F-41DB-8D5E-B478C879BC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fi.org/" TargetMode="External"/><Relationship Id="rId2" Type="http://schemas.openxmlformats.org/officeDocument/2006/relationships/hyperlink" Target="https://livingroomconversations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Practicing Deliberation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Conditions for Deliberation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Diverse participants, diverse views</a:t>
            </a:r>
          </a:p>
          <a:p>
            <a:r>
              <a:rPr lang="en-US" dirty="0"/>
              <a:t>A certain level of conflict may be helpful</a:t>
            </a:r>
          </a:p>
          <a:p>
            <a:r>
              <a:rPr lang="en-US" dirty="0"/>
              <a:t>Respect for others’ view</a:t>
            </a:r>
          </a:p>
          <a:p>
            <a:r>
              <a:rPr lang="en-US" dirty="0"/>
              <a:t>Equality, Civility, Rationality</a:t>
            </a:r>
          </a:p>
          <a:p>
            <a:endParaRPr lang="en-US" dirty="0"/>
          </a:p>
          <a:p>
            <a:r>
              <a:rPr lang="en-US" dirty="0"/>
              <a:t>Topic</a:t>
            </a:r>
          </a:p>
          <a:p>
            <a:pPr lvl="1"/>
            <a:r>
              <a:rPr lang="en-US" dirty="0"/>
              <a:t>Should have multiple points of discussion</a:t>
            </a:r>
          </a:p>
          <a:p>
            <a:pPr lvl="1"/>
            <a:r>
              <a:rPr lang="en-US" dirty="0"/>
              <a:t>Public/civic/community/International issues</a:t>
            </a:r>
          </a:p>
          <a:p>
            <a:pPr lvl="1"/>
            <a:r>
              <a:rPr lang="en-US" dirty="0"/>
              <a:t>Problem-solving discussion is ideal – what should we do? But it doesn’t have to be:</a:t>
            </a:r>
          </a:p>
          <a:p>
            <a:pPr lvl="2"/>
            <a:r>
              <a:rPr lang="en-US" dirty="0"/>
              <a:t>Exploring ideas, get to know people and their thoughts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Moderator’s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Provide a brief issue overview – based on your news reports</a:t>
            </a:r>
          </a:p>
          <a:p>
            <a:r>
              <a:rPr lang="en-US" dirty="0"/>
              <a:t>Frame the issue in neutral, public terms</a:t>
            </a:r>
          </a:p>
          <a:p>
            <a:r>
              <a:rPr lang="en-US" dirty="0"/>
              <a:t>Connect the issue to personal concerns</a:t>
            </a:r>
          </a:p>
          <a:p>
            <a:r>
              <a:rPr lang="en-US" dirty="0"/>
              <a:t>Emphasize the public spirit of the community</a:t>
            </a:r>
          </a:p>
          <a:p>
            <a:r>
              <a:rPr lang="en-US" dirty="0"/>
              <a:t>Create opportunities for everyone to participate</a:t>
            </a:r>
          </a:p>
          <a:p>
            <a:r>
              <a:rPr lang="en-US" dirty="0"/>
              <a:t>Let them evaluate major arguments</a:t>
            </a:r>
          </a:p>
          <a:p>
            <a:r>
              <a:rPr lang="en-US" dirty="0"/>
              <a:t>Encourage participants to think in others’ shoes</a:t>
            </a:r>
          </a:p>
          <a:p>
            <a:r>
              <a:rPr lang="en-US" dirty="0"/>
              <a:t>Let the discussion stay on track!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Moderator’s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probing comments and open-ended questions which don’t lead to yes or no answers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What seems to be the key point here?</a:t>
            </a:r>
          </a:p>
          <a:p>
            <a:pPr lvl="1"/>
            <a:r>
              <a:rPr lang="en-US" dirty="0"/>
              <a:t> What would you say to support (challenge) that point?</a:t>
            </a:r>
          </a:p>
          <a:p>
            <a:pPr lvl="1"/>
            <a:r>
              <a:rPr lang="en-US" dirty="0"/>
              <a:t>Please give an example or describe a personal experience to illustrate that point?</a:t>
            </a:r>
          </a:p>
          <a:p>
            <a:pPr lvl="1"/>
            <a:r>
              <a:rPr lang="en-US" dirty="0"/>
              <a:t>Why do you think the opposing side has such an argument?</a:t>
            </a:r>
          </a:p>
          <a:p>
            <a:pPr lvl="1"/>
            <a:r>
              <a:rPr lang="en-US" dirty="0"/>
              <a:t>What do you find most persuasive about that point of view?</a:t>
            </a:r>
          </a:p>
          <a:p>
            <a:pPr lvl="1"/>
            <a:r>
              <a:rPr lang="en-US" dirty="0"/>
              <a:t>What is it about that position that you just cannot live with?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Moderator’s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Bring Snacks!!</a:t>
            </a:r>
          </a:p>
        </p:txBody>
      </p:sp>
    </p:spTree>
    <p:extLst>
      <p:ext uri="{BB962C8B-B14F-4D97-AF65-F5344CB8AC3E}">
        <p14:creationId xmlns:p14="http://schemas.microsoft.com/office/powerpoint/2010/main" val="26806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E8E5-3A0C-B96F-0CB2-8371DB7B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Resources: On Dialogue and Deliberation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562BA-9E51-C1FD-7A8C-1894D5C1664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CA3"/>
              </a:buClr>
              <a:buSzPct val="7600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panose="02020603050405020304" pitchFamily="18" charset="0"/>
              </a:rPr>
              <a:t>Living Room Conversations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panose="02020603050405020304" pitchFamily="18" charset="0"/>
                <a:hlinkClick r:id="rId2"/>
              </a:rPr>
              <a:t>https://livingroomconversations.org/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National Issues Forum, </a:t>
            </a:r>
            <a:r>
              <a:rPr lang="en-US" sz="2400" u="sng" dirty="0">
                <a:solidFill>
                  <a:srgbClr val="0000FF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hlinkClick r:id="rId3"/>
              </a:rPr>
              <a:t>www.nifi.org</a:t>
            </a:r>
            <a:endParaRPr lang="en-US" sz="2400" u="sng" dirty="0">
              <a:solidFill>
                <a:srgbClr val="0000FF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62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592A7-32C7-1750-2463-3B93F37DE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Deliberations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D6640-9063-C869-E07F-820C0AC4C4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Mar. 14  Deliberation and Deliberative Democracy</a:t>
            </a:r>
          </a:p>
          <a:p>
            <a:r>
              <a:rPr lang="en-US" dirty="0"/>
              <a:t>Mar. 21  Spring Break</a:t>
            </a:r>
          </a:p>
          <a:p>
            <a:r>
              <a:rPr lang="en-US" dirty="0"/>
              <a:t>Mar. 28  Sofia; </a:t>
            </a:r>
            <a:r>
              <a:rPr lang="en-US" dirty="0" err="1"/>
              <a:t>Sorelle</a:t>
            </a:r>
            <a:endParaRPr lang="en-US" dirty="0"/>
          </a:p>
          <a:p>
            <a:r>
              <a:rPr lang="en-US" dirty="0"/>
              <a:t>Apr. 4    </a:t>
            </a:r>
            <a:r>
              <a:rPr lang="en-US" dirty="0" err="1"/>
              <a:t>Adeesa</a:t>
            </a:r>
            <a:r>
              <a:rPr lang="en-US" dirty="0"/>
              <a:t> &amp; Elena; Jake</a:t>
            </a:r>
          </a:p>
          <a:p>
            <a:r>
              <a:rPr lang="en-US" dirty="0"/>
              <a:t>Apr. 11  Elizabeth &amp; </a:t>
            </a:r>
            <a:r>
              <a:rPr lang="en-US" dirty="0" err="1"/>
              <a:t>Nalina</a:t>
            </a:r>
            <a:r>
              <a:rPr lang="en-US" dirty="0"/>
              <a:t>; Ivan</a:t>
            </a:r>
          </a:p>
          <a:p>
            <a:r>
              <a:rPr lang="en-US" dirty="0"/>
              <a:t>Apr. 18 – No Class. Holiday</a:t>
            </a:r>
          </a:p>
          <a:p>
            <a:r>
              <a:rPr lang="en-US" dirty="0"/>
              <a:t>Apr. 25  Miya; Tyra</a:t>
            </a:r>
          </a:p>
          <a:p>
            <a:r>
              <a:rPr lang="en-US" dirty="0"/>
              <a:t>May 2    Kristine; Gilson; Camille</a:t>
            </a:r>
          </a:p>
          <a:p>
            <a:r>
              <a:rPr lang="en-US" dirty="0"/>
              <a:t>May 9    Collin, Tyler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379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2705</TotalTime>
  <Words>311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Bookman Old Style</vt:lpstr>
      <vt:lpstr>Calibri</vt:lpstr>
      <vt:lpstr>Gill Sans MT</vt:lpstr>
      <vt:lpstr>Times New Roman</vt:lpstr>
      <vt:lpstr>Wingdings</vt:lpstr>
      <vt:lpstr>Wingdings 3</vt:lpstr>
      <vt:lpstr>Origin</vt:lpstr>
      <vt:lpstr>Practicing Deliberation</vt:lpstr>
      <vt:lpstr>Ideal Conditions for Deliberation</vt:lpstr>
      <vt:lpstr>Moderator’s Job</vt:lpstr>
      <vt:lpstr>Moderator’s Job</vt:lpstr>
      <vt:lpstr>Moderator’s Job</vt:lpstr>
      <vt:lpstr>Resources: On Dialogue and Deliberation</vt:lpstr>
      <vt:lpstr>Student Deliberations</vt:lpstr>
    </vt:vector>
  </TitlesOfParts>
  <Company>Pace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Practicing Deliberation</dc:title>
  <dc:creator>Administrator</dc:creator>
  <cp:lastModifiedBy>SJ Min</cp:lastModifiedBy>
  <cp:revision>83</cp:revision>
  <cp:lastPrinted>2014-03-13T15:37:17Z</cp:lastPrinted>
  <dcterms:created xsi:type="dcterms:W3CDTF">2010-11-02T20:33:52Z</dcterms:created>
  <dcterms:modified xsi:type="dcterms:W3CDTF">2025-03-13T14:57:48Z</dcterms:modified>
</cp:coreProperties>
</file>